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Diventa l'agenzia che offre tutto in un unico sistema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25880"/>
            <a:ext cx="6583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7C3AED"/>
                </a:solidFill>
              </a:defRPr>
            </a:pPr>
            <a:r>
              <a:t>Piattaforma Studio | WOW Deck Agenzie / Partner | 8 aprile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La piattaforma che trasforma acquisizione, vendite e operazioni in un unico motore.</a:t>
            </a:r>
          </a:p>
        </p:txBody>
      </p:sp>
      <p:pic>
        <p:nvPicPr>
          <p:cNvPr id="5" name="Picture 4" descr="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Cosa affrontano le agenzie oggi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Troppi strumenti da integrare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Clienti insoddisfatti: piu supporto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Processi manuali e frammentati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Difficolta a scalare i servizi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Risultato: margini piu bassi e meno fidelizzazione</a:t>
            </a:r>
          </a:p>
        </p:txBody>
      </p:sp>
      <p:pic>
        <p:nvPicPr>
          <p:cNvPr id="4" name="Picture 3" descr="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La soluzione per 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SaaS multi-tenant brandizzabile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CRM, funnel, AI e automazioni integrati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Meno supporto manuale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Piu conversioni e valore per cliente</a:t>
            </a:r>
          </a:p>
        </p:txBody>
      </p:sp>
      <p:pic>
        <p:nvPicPr>
          <p:cNvPr id="4" name="Picture 3" descr="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Come funziona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Acquisizione: quiz + AI advisor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Conversione: AI cart + checkout avanzato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Operazioni: reminder, email, WhatsApp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Controllo: dashboard multi-cliente e KPI</a:t>
            </a:r>
          </a:p>
        </p:txBody>
      </p:sp>
      <p:pic>
        <p:nvPicPr>
          <p:cNvPr id="4" name="Picture 3" descr="check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Vantaggi per le agenzie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Servizio scalabile per tutti i clienti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Margini piu alti con upsell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White-label completo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Operazioni semplificate</a:t>
            </a:r>
          </a:p>
        </p:txBody>
      </p:sp>
      <p:pic>
        <p:nvPicPr>
          <p:cNvPr id="4" name="Picture 3" descr="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Infrastruttura solida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Event-driven architecture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Queue + retry + DLQ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Cache e logging strutturato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Multi-tenant pronto per crescita</a:t>
            </a:r>
          </a:p>
        </p:txBody>
      </p:sp>
      <p:pic>
        <p:nvPicPr>
          <p:cNvPr id="4" name="Picture 3" descr="adm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Automazioni che fanno la differenza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Reminder automatici email + WhatsApp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Workflow attivati da eventi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Reportistica automatica per cliente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AI per consigli e conversioni</a:t>
            </a:r>
          </a:p>
        </p:txBody>
      </p:sp>
      <p:pic>
        <p:nvPicPr>
          <p:cNvPr id="4" name="Picture 3" descr="adm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Valore per il cliente finale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Meno strumenti da gestire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Processi automatici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Conversioni piu alte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Maggiore fidelizzazione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Tu diventi l'agenzia dei risultati concreti</a:t>
            </a:r>
          </a:p>
        </p:txBody>
      </p:sp>
      <p:pic>
        <p:nvPicPr>
          <p:cNvPr id="4" name="Picture 3" descr="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Differenza rispetto al mercato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Altri tool: fanno una cosa sola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CRM si, Funnel si, Email automation si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AI advisor spesso no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Qui: tutto insieme, senza caos</a:t>
            </a:r>
          </a:p>
        </p:txBody>
      </p:sp>
      <p:pic>
        <p:nvPicPr>
          <p:cNvPr id="4" name="Picture 3" descr="check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65836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700" b="1">
                <a:solidFill>
                  <a:srgbClr val="FFFFFF"/>
                </a:solidFill>
              </a:defRPr>
            </a:pPr>
            <a:r>
              <a:t>Call to 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57607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• Diventa partner oggi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Offri una piattaforma unica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Aumenta margini e reputazione</a:t>
            </a:r>
          </a:p>
          <a:p>
            <a:pPr>
              <a:defRPr sz="1900">
                <a:solidFill>
                  <a:srgbClr val="FFFFFF"/>
                </a:solidFill>
              </a:defRPr>
            </a:pPr>
            <a:r>
              <a:t>• Automatizza tutto e scala piu veloce</a:t>
            </a:r>
          </a:p>
        </p:txBody>
      </p:sp>
      <p:pic>
        <p:nvPicPr>
          <p:cNvPr id="4" name="Picture 3" descr="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63040"/>
            <a:ext cx="5303520" cy="43891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